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7" r:id="rId3"/>
    <p:sldId id="268" r:id="rId4"/>
    <p:sldId id="265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757" autoAdjust="0"/>
  </p:normalViewPr>
  <p:slideViewPr>
    <p:cSldViewPr>
      <p:cViewPr varScale="1">
        <p:scale>
          <a:sx n="63" d="100"/>
          <a:sy n="63" d="100"/>
        </p:scale>
        <p:origin x="-69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18/12/2014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00031" y="4500569"/>
          <a:ext cx="8215371" cy="1901722"/>
        </p:xfrm>
        <a:graphic>
          <a:graphicData uri="http://schemas.openxmlformats.org/drawingml/2006/table">
            <a:tbl>
              <a:tblPr/>
              <a:tblGrid>
                <a:gridCol w="912819"/>
                <a:gridCol w="912819"/>
                <a:gridCol w="912819"/>
                <a:gridCol w="912819"/>
                <a:gridCol w="912819"/>
                <a:gridCol w="912819"/>
                <a:gridCol w="912819"/>
                <a:gridCol w="912819"/>
                <a:gridCol w="912819"/>
              </a:tblGrid>
              <a:tr h="262058"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2060"/>
                          </a:solidFill>
                          <a:latin typeface="+mn-lt"/>
                          <a:hlinkClick r:id="" action="ppaction://hlinkpres?slideindex=1&amp;slidetitle="/>
                        </a:rPr>
                        <a:t>Sportello di </a:t>
                      </a:r>
                      <a:r>
                        <a:rPr lang="it-IT" sz="1600" b="1" i="1" u="none" strike="noStrike" dirty="0" smtClean="0">
                          <a:solidFill>
                            <a:srgbClr val="002060"/>
                          </a:solidFill>
                          <a:latin typeface="+mn-lt"/>
                          <a:hlinkClick r:id="" action="ppaction://hlinkpres?slideindex=1&amp;slidetitle="/>
                        </a:rPr>
                        <a:t>ascolto    psicologico per </a:t>
                      </a:r>
                      <a:r>
                        <a:rPr lang="it-IT" sz="1600" b="1" i="1" u="none" strike="noStrike" dirty="0">
                          <a:solidFill>
                            <a:srgbClr val="002060"/>
                          </a:solidFill>
                          <a:latin typeface="+mn-lt"/>
                          <a:hlinkClick r:id="" action="ppaction://hlinkpres?slideindex=1&amp;slidetitle="/>
                        </a:rPr>
                        <a:t>studenti</a:t>
                      </a:r>
                      <a:endParaRPr lang="it-IT" sz="16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2060"/>
                          </a:solidFill>
                          <a:latin typeface="+mn-lt"/>
                          <a:hlinkClick r:id="" action="ppaction://hlinkpres?slideindex=1&amp;slidetitle="/>
                        </a:rPr>
                        <a:t>Educazione alla      </a:t>
                      </a:r>
                      <a:r>
                        <a:rPr lang="it-IT" sz="1600" b="1" i="1" u="none" strike="noStrike" dirty="0" smtClean="0">
                          <a:solidFill>
                            <a:srgbClr val="002060"/>
                          </a:solidFill>
                          <a:latin typeface="+mn-lt"/>
                          <a:hlinkClick r:id="" action="ppaction://hlinkpres?slideindex=1&amp;slidetitle="/>
                        </a:rPr>
                        <a:t>                            </a:t>
                      </a:r>
                      <a:r>
                        <a:rPr lang="it-IT" sz="1600" b="1" i="1" u="none" strike="noStrike" dirty="0">
                          <a:solidFill>
                            <a:srgbClr val="002060"/>
                          </a:solidFill>
                          <a:latin typeface="+mn-lt"/>
                          <a:hlinkClick r:id="" action="ppaction://hlinkpres?slideindex=1&amp;slidetitle="/>
                        </a:rPr>
                        <a:t>affettività</a:t>
                      </a:r>
                      <a:endParaRPr lang="it-IT" sz="16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0EC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9580"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2058"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4631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631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58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 gridSpan="3"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002060"/>
                          </a:solidFill>
                          <a:latin typeface="+mn-lt"/>
                          <a:hlinkClick r:id="" action="ppaction://hlinkpres?slideindex=1&amp;slidetitle="/>
                        </a:rPr>
                        <a:t>Educazione alla salute</a:t>
                      </a:r>
                      <a:endParaRPr lang="it-IT" sz="1600" b="1" i="1" u="none" strike="noStrike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580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2058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500034" y="357167"/>
            <a:ext cx="8358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i="1" dirty="0" smtClean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                                      </a:t>
            </a:r>
            <a:r>
              <a:rPr lang="it-IT" sz="2000" b="1" i="1" dirty="0" smtClean="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Sportello di ascolto C.I.C.</a:t>
            </a:r>
            <a:r>
              <a:rPr lang="it-IT" sz="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600" dirty="0" smtClean="0">
                <a:latin typeface="Arial" pitchFamily="34" charset="0"/>
                <a:cs typeface="Arial" pitchFamily="34" charset="0"/>
              </a:rPr>
            </a:br>
            <a:r>
              <a:rPr lang="it-IT" sz="600" i="1" dirty="0" smtClean="0">
                <a:solidFill>
                  <a:srgbClr val="002060"/>
                </a:solidFill>
                <a:cs typeface="Arial" pitchFamily="34" charset="0"/>
              </a:rPr>
              <a:t>                     </a:t>
            </a:r>
            <a:r>
              <a:rPr lang="it-IT" sz="1600" i="1" dirty="0" smtClean="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La nostra scuola, consapevole del fatto che il periodo adolescenziale  è una fase della vita caratterizzata da cambiamenti profondi, sia dal punto di vista fisico che emozionale e comportamentale, ha deciso di intervenire non solo con strumenti didattici ma anche attraverso un aiuto psico-pedagogico.</a:t>
            </a:r>
            <a:r>
              <a:rPr lang="it-IT" sz="1100" i="1" dirty="0" smtClean="0">
                <a:solidFill>
                  <a:srgbClr val="002060"/>
                </a:solidFill>
                <a:cs typeface="Arial" pitchFamily="34" charset="0"/>
              </a:rPr>
              <a:t/>
            </a:r>
            <a:br>
              <a:rPr lang="it-IT" sz="1100" i="1" dirty="0" smtClean="0">
                <a:solidFill>
                  <a:srgbClr val="002060"/>
                </a:solidFill>
                <a:cs typeface="Arial" pitchFamily="34" charset="0"/>
              </a:rPr>
            </a:br>
            <a:r>
              <a:rPr lang="it-IT" sz="1100" i="1" dirty="0" smtClean="0">
                <a:solidFill>
                  <a:srgbClr val="002060"/>
                </a:solidFill>
                <a:cs typeface="Arial" pitchFamily="34" charset="0"/>
              </a:rPr>
              <a:t>           </a:t>
            </a:r>
            <a:r>
              <a:rPr lang="it-IT" sz="1600" i="1" dirty="0" smtClean="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Il gruppo delle docenti referenti del C.I.C. venendo a conoscenza che questi cambiamenti dell’età spesso generano in alcuni ragazzi situazioni di disagio, di adattamento e di sofferenza, ha organizzato alcune attività per aiutare gli studenti ad affrontare e risolvere queste problematiche.</a:t>
            </a:r>
            <a:r>
              <a:rPr lang="it-IT" sz="1000" i="1" dirty="0" smtClean="0">
                <a:cs typeface="Arial" pitchFamily="34" charset="0"/>
              </a:rPr>
              <a:t/>
            </a:r>
            <a:br>
              <a:rPr lang="it-IT" sz="1000" i="1" dirty="0" smtClean="0">
                <a:cs typeface="Arial" pitchFamily="34" charset="0"/>
              </a:rPr>
            </a:br>
            <a:r>
              <a:rPr lang="it-IT" sz="1000" i="1" dirty="0" smtClean="0">
                <a:cs typeface="Arial" pitchFamily="34" charset="0"/>
              </a:rPr>
              <a:t>                                                        </a:t>
            </a:r>
            <a:r>
              <a:rPr lang="it-IT" sz="2000" b="1" i="1" dirty="0" smtClean="0">
                <a:solidFill>
                  <a:srgbClr val="002060"/>
                </a:solidFill>
                <a:ea typeface="Tahoma" pitchFamily="34" charset="0"/>
                <a:cs typeface="Tahoma" pitchFamily="34" charset="0"/>
              </a:rPr>
              <a:t>Il senso del nostro impegno si articola in:</a:t>
            </a:r>
            <a:endParaRPr lang="it-IT" sz="1600" i="1" dirty="0"/>
          </a:p>
        </p:txBody>
      </p:sp>
      <p:cxnSp>
        <p:nvCxnSpPr>
          <p:cNvPr id="10" name="Connettore 2 9"/>
          <p:cNvCxnSpPr/>
          <p:nvPr/>
        </p:nvCxnSpPr>
        <p:spPr>
          <a:xfrm rot="10800000" flipV="1">
            <a:off x="3357554" y="4214818"/>
            <a:ext cx="714380" cy="42862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>
            <a:off x="5143504" y="4214818"/>
            <a:ext cx="714380" cy="50006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rot="5400000">
            <a:off x="4071143" y="4714885"/>
            <a:ext cx="1000925" cy="79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85850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 smtClean="0">
                <a:solidFill>
                  <a:srgbClr val="002060"/>
                </a:solidFill>
              </a:rPr>
              <a:t>Sportello di ascolto psicologico per studenti</a:t>
            </a:r>
            <a:endParaRPr lang="it-IT" i="1" dirty="0">
              <a:solidFill>
                <a:srgbClr val="00206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it-IT" i="1" smtClean="0">
                <a:solidFill>
                  <a:srgbClr val="002060"/>
                </a:solidFill>
              </a:rPr>
              <a:t>A partire da quest’anno scolastico il Consultorio di Acri, nella persona della psicologa, </a:t>
            </a:r>
            <a:r>
              <a:rPr lang="it-IT" b="1" i="1" smtClean="0">
                <a:solidFill>
                  <a:srgbClr val="002060"/>
                </a:solidFill>
              </a:rPr>
              <a:t>dott.ssa Serafina Bova</a:t>
            </a:r>
            <a:r>
              <a:rPr lang="it-IT" i="1" smtClean="0">
                <a:solidFill>
                  <a:srgbClr val="002060"/>
                </a:solidFill>
              </a:rPr>
              <a:t>, offre agli studenti del nostro istituto, ma anche a gruppi di genitori che ne facciano richiesta, un servizio di aiuto psicologico, </a:t>
            </a:r>
            <a:r>
              <a:rPr lang="en-US" i="1" smtClean="0">
                <a:solidFill>
                  <a:srgbClr val="002060"/>
                </a:solidFill>
              </a:rPr>
              <a:t>come supporto al percorso scolastico degli alunni, </a:t>
            </a:r>
            <a:r>
              <a:rPr lang="it-IT" i="1" smtClean="0">
                <a:solidFill>
                  <a:srgbClr val="002060"/>
                </a:solidFill>
              </a:rPr>
              <a:t>attraverso un dialogo costruttivo su problemi e difficoltà legate alla adolescenza. Il </a:t>
            </a:r>
            <a:r>
              <a:rPr lang="en-US" i="1" smtClean="0">
                <a:solidFill>
                  <a:srgbClr val="002060"/>
                </a:solidFill>
              </a:rPr>
              <a:t> servizio è istituito, con cadenza quindicinale, ogni martedì dalle ore 9:00 alle ore 12:00 a partire da Dicembre e fino alla fine di Maggio.</a:t>
            </a:r>
          </a:p>
          <a:p>
            <a:pPr>
              <a:lnSpc>
                <a:spcPct val="170000"/>
              </a:lnSpc>
            </a:pPr>
            <a:r>
              <a:rPr lang="en-US" i="1" smtClean="0">
                <a:solidFill>
                  <a:srgbClr val="002060"/>
                </a:solidFill>
              </a:rPr>
              <a:t>Per informazioni contattare le docenti referenti del C.I.C.</a:t>
            </a:r>
          </a:p>
          <a:p>
            <a:pPr>
              <a:lnSpc>
                <a:spcPct val="170000"/>
              </a:lnSpc>
            </a:pPr>
            <a:r>
              <a:rPr lang="en-US" b="1" i="1" smtClean="0">
                <a:solidFill>
                  <a:srgbClr val="002060"/>
                </a:solidFill>
              </a:rPr>
              <a:t>Prof.ssa Fabbricatore Santina  </a:t>
            </a:r>
          </a:p>
          <a:p>
            <a:pPr>
              <a:lnSpc>
                <a:spcPct val="170000"/>
              </a:lnSpc>
            </a:pPr>
            <a:r>
              <a:rPr lang="en-US" b="1" i="1" smtClean="0">
                <a:solidFill>
                  <a:srgbClr val="002060"/>
                </a:solidFill>
              </a:rPr>
              <a:t>Prof.ssa Algieri Luigia</a:t>
            </a:r>
            <a:endParaRPr lang="it-IT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>
                <a:solidFill>
                  <a:srgbClr val="002060"/>
                </a:solidFill>
              </a:rPr>
              <a:t>Educazione alla salute</a:t>
            </a:r>
            <a:endParaRPr lang="it-IT" i="1" dirty="0">
              <a:solidFill>
                <a:srgbClr val="00206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it-IT" i="1" dirty="0" smtClean="0">
                <a:solidFill>
                  <a:srgbClr val="002060"/>
                </a:solidFill>
              </a:rPr>
              <a:t>Il gruppo di lavoro del C.I.C. (Centro di Informazione e Consulenza) organizza due incontri con il dott. Capalbo Giorgio sulle tossicodipendenze da fumo, alcool e droghe nei giorni 28 novembre e 2 dicembre 2014. </a:t>
            </a:r>
          </a:p>
          <a:p>
            <a:pPr algn="just">
              <a:lnSpc>
                <a:spcPct val="170000"/>
              </a:lnSpc>
            </a:pPr>
            <a:r>
              <a:rPr lang="it-IT" i="1" dirty="0" smtClean="0">
                <a:solidFill>
                  <a:srgbClr val="002060"/>
                </a:solidFill>
              </a:rPr>
              <a:t>L’esigenza di promuovere un’attività di prevenzione è finalizzata ad informare sui pericoli che alcune sostanze provocano per la salute.  Oggi, più che in passato, è fondamentale promuovere il benessere aiutando i ragazzi attraverso una informazione chiara ed aggiornata, nella convinzione che aumentando le conoscenze sul fenomeno delle dipendenze si riducono i fattori di rischio.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 smtClean="0">
                <a:solidFill>
                  <a:srgbClr val="002060"/>
                </a:solidFill>
              </a:rPr>
              <a:t>Educazione alla affettività</a:t>
            </a:r>
            <a:endParaRPr lang="it-IT" i="1" dirty="0">
              <a:solidFill>
                <a:srgbClr val="00206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7523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it-IT" sz="2000" i="1" dirty="0" smtClean="0">
                <a:solidFill>
                  <a:srgbClr val="002060"/>
                </a:solidFill>
              </a:rPr>
              <a:t>Per il nuovo anno il gruppo di lavoro del C.I.C. organizzerà due incontri sulla educazione al rispetto della diversità e delle pari opportunità. </a:t>
            </a:r>
          </a:p>
          <a:p>
            <a:pPr algn="just">
              <a:lnSpc>
                <a:spcPct val="150000"/>
              </a:lnSpc>
            </a:pPr>
            <a:r>
              <a:rPr lang="it-IT" sz="2000" i="1" dirty="0" smtClean="0">
                <a:solidFill>
                  <a:srgbClr val="002060"/>
                </a:solidFill>
              </a:rPr>
              <a:t>I ragazzi, infatti, vivono una fase di crescita in cui sono alla ricerca della propria identità e, allo stesso tempo, devono confrontarsi con le richieste di chi li circonda: genitori, amici, insegnanti. Pertanto, la loro vita affettiva diventa un processo continuo in cui aspetti cognitivi ed emotivi si influenzano reciprocamente.</a:t>
            </a:r>
          </a:p>
          <a:p>
            <a:pPr algn="just">
              <a:lnSpc>
                <a:spcPct val="150000"/>
              </a:lnSpc>
            </a:pPr>
            <a:r>
              <a:rPr lang="it-IT" sz="2000" i="1" dirty="0" smtClean="0">
                <a:solidFill>
                  <a:srgbClr val="002060"/>
                </a:solidFill>
              </a:rPr>
              <a:t>L’intento è quello di sensibilizzare gli studenti alla conoscenza e al rispetto della diversità e stimolarli a costruire una società migliore, una società civile e tollerante. </a:t>
            </a:r>
            <a:endParaRPr lang="it-IT" sz="20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1258</TotalTime>
  <Words>348</Words>
  <Application>Microsoft Office PowerPoint</Application>
  <PresentationFormat>Presentazione su schermo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Terra</vt:lpstr>
      <vt:lpstr>Diapositiva 1</vt:lpstr>
      <vt:lpstr>Sportello di ascolto psicologico per studenti</vt:lpstr>
      <vt:lpstr>Educazione alla salute</vt:lpstr>
      <vt:lpstr>Educazione alla affettività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Pagina HOME</dc:title>
  <dc:creator>Nicola</dc:creator>
  <cp:lastModifiedBy>Utente</cp:lastModifiedBy>
  <cp:revision>7</cp:revision>
  <dcterms:created xsi:type="dcterms:W3CDTF">2014-12-04T17:42:52Z</dcterms:created>
  <dcterms:modified xsi:type="dcterms:W3CDTF">2014-12-18T08:09:45Z</dcterms:modified>
</cp:coreProperties>
</file>